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92" r:id="rId6"/>
    <p:sldId id="288" r:id="rId7"/>
    <p:sldId id="289" r:id="rId8"/>
    <p:sldId id="290" r:id="rId9"/>
    <p:sldId id="291" r:id="rId10"/>
    <p:sldId id="260" r:id="rId11"/>
    <p:sldId id="269" r:id="rId12"/>
    <p:sldId id="261" r:id="rId13"/>
    <p:sldId id="262" r:id="rId14"/>
    <p:sldId id="264" r:id="rId15"/>
    <p:sldId id="265" r:id="rId16"/>
    <p:sldId id="263" r:id="rId17"/>
    <p:sldId id="266" r:id="rId18"/>
    <p:sldId id="267" r:id="rId19"/>
    <p:sldId id="268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280" r:id="rId30"/>
    <p:sldId id="274" r:id="rId31"/>
    <p:sldId id="282" r:id="rId32"/>
    <p:sldId id="281" r:id="rId33"/>
    <p:sldId id="283" r:id="rId34"/>
    <p:sldId id="284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6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ABEE9-8378-44A6-AC69-585406F1896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3C2074-7AC2-4106-925E-51F2B06A1AE1}">
      <dgm:prSet/>
      <dgm:spPr/>
      <dgm:t>
        <a:bodyPr/>
        <a:lstStyle/>
        <a:p>
          <a:r>
            <a:rPr lang="en-US"/>
            <a:t>Lý do chọn đề tài</a:t>
          </a:r>
        </a:p>
      </dgm:t>
    </dgm:pt>
    <dgm:pt modelId="{E3B43559-7937-4E61-B0EF-54DC3C1CEAB6}" type="parTrans" cxnId="{DDD4EBB6-EAC3-4C83-8CFA-A2AE5DA215F1}">
      <dgm:prSet/>
      <dgm:spPr/>
      <dgm:t>
        <a:bodyPr/>
        <a:lstStyle/>
        <a:p>
          <a:endParaRPr lang="en-US"/>
        </a:p>
      </dgm:t>
    </dgm:pt>
    <dgm:pt modelId="{EDCFF727-672E-4507-8DEA-1708FE242607}" type="sibTrans" cxnId="{DDD4EBB6-EAC3-4C83-8CFA-A2AE5DA215F1}">
      <dgm:prSet/>
      <dgm:spPr/>
      <dgm:t>
        <a:bodyPr/>
        <a:lstStyle/>
        <a:p>
          <a:endParaRPr lang="en-US"/>
        </a:p>
      </dgm:t>
    </dgm:pt>
    <dgm:pt modelId="{35EACC08-CA12-4571-9A7E-AFA0BB784062}">
      <dgm:prSet/>
      <dgm:spPr/>
      <dgm:t>
        <a:bodyPr/>
        <a:lstStyle/>
        <a:p>
          <a:r>
            <a:rPr lang="en-US"/>
            <a:t>Phạm vi đề tài</a:t>
          </a:r>
        </a:p>
      </dgm:t>
    </dgm:pt>
    <dgm:pt modelId="{C0AE869E-02E8-4B13-AEFF-E68B7EE7BB24}" type="parTrans" cxnId="{CF41F8AA-0838-4C4C-A0D6-A08576C23B58}">
      <dgm:prSet/>
      <dgm:spPr/>
      <dgm:t>
        <a:bodyPr/>
        <a:lstStyle/>
        <a:p>
          <a:endParaRPr lang="en-US"/>
        </a:p>
      </dgm:t>
    </dgm:pt>
    <dgm:pt modelId="{BD096D71-3ED1-4534-B580-EA7E0D5B5E51}" type="sibTrans" cxnId="{CF41F8AA-0838-4C4C-A0D6-A08576C23B58}">
      <dgm:prSet/>
      <dgm:spPr/>
      <dgm:t>
        <a:bodyPr/>
        <a:lstStyle/>
        <a:p>
          <a:endParaRPr lang="en-US"/>
        </a:p>
      </dgm:t>
    </dgm:pt>
    <dgm:pt modelId="{FE34B752-812D-411B-81A7-D25185E8E034}">
      <dgm:prSet/>
      <dgm:spPr/>
      <dgm:t>
        <a:bodyPr/>
        <a:lstStyle/>
        <a:p>
          <a:r>
            <a:rPr lang="en-US"/>
            <a:t>Mục tiêu đề tài</a:t>
          </a:r>
        </a:p>
      </dgm:t>
    </dgm:pt>
    <dgm:pt modelId="{B68525A6-DFFA-4BCA-A204-2AAA8485792F}" type="parTrans" cxnId="{53171587-3BA6-4DFC-A59E-F237D6FC042D}">
      <dgm:prSet/>
      <dgm:spPr/>
      <dgm:t>
        <a:bodyPr/>
        <a:lstStyle/>
        <a:p>
          <a:endParaRPr lang="en-US"/>
        </a:p>
      </dgm:t>
    </dgm:pt>
    <dgm:pt modelId="{CA3C53CD-125D-4A4B-BA94-F114E7E24DE4}" type="sibTrans" cxnId="{53171587-3BA6-4DFC-A59E-F237D6FC042D}">
      <dgm:prSet/>
      <dgm:spPr/>
      <dgm:t>
        <a:bodyPr/>
        <a:lstStyle/>
        <a:p>
          <a:endParaRPr lang="en-US"/>
        </a:p>
      </dgm:t>
    </dgm:pt>
    <dgm:pt modelId="{15C75AEF-D003-4B63-9E5E-D6F8F6949103}" type="pres">
      <dgm:prSet presAssocID="{353ABEE9-8378-44A6-AC69-585406F18969}" presName="linear" presStyleCnt="0">
        <dgm:presLayoutVars>
          <dgm:dir/>
          <dgm:animLvl val="lvl"/>
          <dgm:resizeHandles val="exact"/>
        </dgm:presLayoutVars>
      </dgm:prSet>
      <dgm:spPr/>
    </dgm:pt>
    <dgm:pt modelId="{37302902-A935-47F9-8EAA-7C6B92D3EF24}" type="pres">
      <dgm:prSet presAssocID="{ED3C2074-7AC2-4106-925E-51F2B06A1AE1}" presName="parentLin" presStyleCnt="0"/>
      <dgm:spPr/>
    </dgm:pt>
    <dgm:pt modelId="{7E159EB3-B82E-40FA-A365-C8B24D1E1EE8}" type="pres">
      <dgm:prSet presAssocID="{ED3C2074-7AC2-4106-925E-51F2B06A1AE1}" presName="parentLeftMargin" presStyleLbl="node1" presStyleIdx="0" presStyleCnt="3"/>
      <dgm:spPr/>
    </dgm:pt>
    <dgm:pt modelId="{75A3F5F1-0056-41CB-A4D1-14B628F16FAD}" type="pres">
      <dgm:prSet presAssocID="{ED3C2074-7AC2-4106-925E-51F2B06A1A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2DE5E9-81F5-459E-8918-538CCCE5CB68}" type="pres">
      <dgm:prSet presAssocID="{ED3C2074-7AC2-4106-925E-51F2B06A1AE1}" presName="negativeSpace" presStyleCnt="0"/>
      <dgm:spPr/>
    </dgm:pt>
    <dgm:pt modelId="{0A09508C-D69D-4DEB-BB08-474D02ED3D40}" type="pres">
      <dgm:prSet presAssocID="{ED3C2074-7AC2-4106-925E-51F2B06A1AE1}" presName="childText" presStyleLbl="conFgAcc1" presStyleIdx="0" presStyleCnt="3">
        <dgm:presLayoutVars>
          <dgm:bulletEnabled val="1"/>
        </dgm:presLayoutVars>
      </dgm:prSet>
      <dgm:spPr/>
    </dgm:pt>
    <dgm:pt modelId="{67723F9D-D9DC-4AC2-B9A3-F8DAB585CFF1}" type="pres">
      <dgm:prSet presAssocID="{EDCFF727-672E-4507-8DEA-1708FE242607}" presName="spaceBetweenRectangles" presStyleCnt="0"/>
      <dgm:spPr/>
    </dgm:pt>
    <dgm:pt modelId="{8019F32B-C6C7-419B-A306-8F78CFAB44F0}" type="pres">
      <dgm:prSet presAssocID="{35EACC08-CA12-4571-9A7E-AFA0BB784062}" presName="parentLin" presStyleCnt="0"/>
      <dgm:spPr/>
    </dgm:pt>
    <dgm:pt modelId="{82907EB6-461B-4CC9-8318-172E794349A0}" type="pres">
      <dgm:prSet presAssocID="{35EACC08-CA12-4571-9A7E-AFA0BB784062}" presName="parentLeftMargin" presStyleLbl="node1" presStyleIdx="0" presStyleCnt="3"/>
      <dgm:spPr/>
    </dgm:pt>
    <dgm:pt modelId="{01B04DBB-D4A2-4D6A-B925-259D124E79FE}" type="pres">
      <dgm:prSet presAssocID="{35EACC08-CA12-4571-9A7E-AFA0BB7840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FDD387-C75B-41CC-A97F-E46C41C998FB}" type="pres">
      <dgm:prSet presAssocID="{35EACC08-CA12-4571-9A7E-AFA0BB784062}" presName="negativeSpace" presStyleCnt="0"/>
      <dgm:spPr/>
    </dgm:pt>
    <dgm:pt modelId="{862E7F6C-B29A-4859-A2A2-FDC9154A96CA}" type="pres">
      <dgm:prSet presAssocID="{35EACC08-CA12-4571-9A7E-AFA0BB784062}" presName="childText" presStyleLbl="conFgAcc1" presStyleIdx="1" presStyleCnt="3">
        <dgm:presLayoutVars>
          <dgm:bulletEnabled val="1"/>
        </dgm:presLayoutVars>
      </dgm:prSet>
      <dgm:spPr/>
    </dgm:pt>
    <dgm:pt modelId="{14EF79E5-CF9A-4F42-A41E-97BEEC65C320}" type="pres">
      <dgm:prSet presAssocID="{BD096D71-3ED1-4534-B580-EA7E0D5B5E51}" presName="spaceBetweenRectangles" presStyleCnt="0"/>
      <dgm:spPr/>
    </dgm:pt>
    <dgm:pt modelId="{EB689B5F-8FF4-4F2A-920D-E1FB0137CABF}" type="pres">
      <dgm:prSet presAssocID="{FE34B752-812D-411B-81A7-D25185E8E034}" presName="parentLin" presStyleCnt="0"/>
      <dgm:spPr/>
    </dgm:pt>
    <dgm:pt modelId="{DCF59608-60E4-497F-AE9C-B0D1A939CDF5}" type="pres">
      <dgm:prSet presAssocID="{FE34B752-812D-411B-81A7-D25185E8E034}" presName="parentLeftMargin" presStyleLbl="node1" presStyleIdx="1" presStyleCnt="3"/>
      <dgm:spPr/>
    </dgm:pt>
    <dgm:pt modelId="{4A3A8967-A452-4AFB-806B-AF7AE85A1EA1}" type="pres">
      <dgm:prSet presAssocID="{FE34B752-812D-411B-81A7-D25185E8E03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4DC2B5-0D5B-4D36-BA2C-CFF881A65303}" type="pres">
      <dgm:prSet presAssocID="{FE34B752-812D-411B-81A7-D25185E8E034}" presName="negativeSpace" presStyleCnt="0"/>
      <dgm:spPr/>
    </dgm:pt>
    <dgm:pt modelId="{58FF5B10-9724-4C9B-8DEB-00C4F3290414}" type="pres">
      <dgm:prSet presAssocID="{FE34B752-812D-411B-81A7-D25185E8E03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08E0809-A012-489A-90DA-78EBE91A1761}" type="presOf" srcId="{ED3C2074-7AC2-4106-925E-51F2B06A1AE1}" destId="{75A3F5F1-0056-41CB-A4D1-14B628F16FAD}" srcOrd="1" destOrd="0" presId="urn:microsoft.com/office/officeart/2005/8/layout/list1"/>
    <dgm:cxn modelId="{73A72A11-C949-4EC8-847C-148389CFE0B0}" type="presOf" srcId="{35EACC08-CA12-4571-9A7E-AFA0BB784062}" destId="{82907EB6-461B-4CC9-8318-172E794349A0}" srcOrd="0" destOrd="0" presId="urn:microsoft.com/office/officeart/2005/8/layout/list1"/>
    <dgm:cxn modelId="{81BAAA5E-C686-4587-966D-723B6FD63054}" type="presOf" srcId="{35EACC08-CA12-4571-9A7E-AFA0BB784062}" destId="{01B04DBB-D4A2-4D6A-B925-259D124E79FE}" srcOrd="1" destOrd="0" presId="urn:microsoft.com/office/officeart/2005/8/layout/list1"/>
    <dgm:cxn modelId="{7687F96F-9555-4901-86E9-9E1F93251CBA}" type="presOf" srcId="{FE34B752-812D-411B-81A7-D25185E8E034}" destId="{DCF59608-60E4-497F-AE9C-B0D1A939CDF5}" srcOrd="0" destOrd="0" presId="urn:microsoft.com/office/officeart/2005/8/layout/list1"/>
    <dgm:cxn modelId="{5594D472-2405-45B3-BB08-4943116E8877}" type="presOf" srcId="{353ABEE9-8378-44A6-AC69-585406F18969}" destId="{15C75AEF-D003-4B63-9E5E-D6F8F6949103}" srcOrd="0" destOrd="0" presId="urn:microsoft.com/office/officeart/2005/8/layout/list1"/>
    <dgm:cxn modelId="{53171587-3BA6-4DFC-A59E-F237D6FC042D}" srcId="{353ABEE9-8378-44A6-AC69-585406F18969}" destId="{FE34B752-812D-411B-81A7-D25185E8E034}" srcOrd="2" destOrd="0" parTransId="{B68525A6-DFFA-4BCA-A204-2AAA8485792F}" sibTransId="{CA3C53CD-125D-4A4B-BA94-F114E7E24DE4}"/>
    <dgm:cxn modelId="{655C2790-561F-4B73-8FB0-8EB7CD07FC3F}" type="presOf" srcId="{ED3C2074-7AC2-4106-925E-51F2B06A1AE1}" destId="{7E159EB3-B82E-40FA-A365-C8B24D1E1EE8}" srcOrd="0" destOrd="0" presId="urn:microsoft.com/office/officeart/2005/8/layout/list1"/>
    <dgm:cxn modelId="{CF41F8AA-0838-4C4C-A0D6-A08576C23B58}" srcId="{353ABEE9-8378-44A6-AC69-585406F18969}" destId="{35EACC08-CA12-4571-9A7E-AFA0BB784062}" srcOrd="1" destOrd="0" parTransId="{C0AE869E-02E8-4B13-AEFF-E68B7EE7BB24}" sibTransId="{BD096D71-3ED1-4534-B580-EA7E0D5B5E51}"/>
    <dgm:cxn modelId="{DDD4EBB6-EAC3-4C83-8CFA-A2AE5DA215F1}" srcId="{353ABEE9-8378-44A6-AC69-585406F18969}" destId="{ED3C2074-7AC2-4106-925E-51F2B06A1AE1}" srcOrd="0" destOrd="0" parTransId="{E3B43559-7937-4E61-B0EF-54DC3C1CEAB6}" sibTransId="{EDCFF727-672E-4507-8DEA-1708FE242607}"/>
    <dgm:cxn modelId="{B1C980BF-4ADE-443C-B39B-D94872842FBF}" type="presOf" srcId="{FE34B752-812D-411B-81A7-D25185E8E034}" destId="{4A3A8967-A452-4AFB-806B-AF7AE85A1EA1}" srcOrd="1" destOrd="0" presId="urn:microsoft.com/office/officeart/2005/8/layout/list1"/>
    <dgm:cxn modelId="{F0F55CAB-B908-4888-A397-5EEE9ACF2F1E}" type="presParOf" srcId="{15C75AEF-D003-4B63-9E5E-D6F8F6949103}" destId="{37302902-A935-47F9-8EAA-7C6B92D3EF24}" srcOrd="0" destOrd="0" presId="urn:microsoft.com/office/officeart/2005/8/layout/list1"/>
    <dgm:cxn modelId="{318C3608-AF8B-4C14-ACEB-EF2A81D12D43}" type="presParOf" srcId="{37302902-A935-47F9-8EAA-7C6B92D3EF24}" destId="{7E159EB3-B82E-40FA-A365-C8B24D1E1EE8}" srcOrd="0" destOrd="0" presId="urn:microsoft.com/office/officeart/2005/8/layout/list1"/>
    <dgm:cxn modelId="{036A8A31-F4B8-4DA9-A335-59FEE2AB0305}" type="presParOf" srcId="{37302902-A935-47F9-8EAA-7C6B92D3EF24}" destId="{75A3F5F1-0056-41CB-A4D1-14B628F16FAD}" srcOrd="1" destOrd="0" presId="urn:microsoft.com/office/officeart/2005/8/layout/list1"/>
    <dgm:cxn modelId="{E0A41D2A-9382-4589-A410-432B6D5BF05B}" type="presParOf" srcId="{15C75AEF-D003-4B63-9E5E-D6F8F6949103}" destId="{5E2DE5E9-81F5-459E-8918-538CCCE5CB68}" srcOrd="1" destOrd="0" presId="urn:microsoft.com/office/officeart/2005/8/layout/list1"/>
    <dgm:cxn modelId="{FB6017A6-54AC-4107-B93C-6159577A6D59}" type="presParOf" srcId="{15C75AEF-D003-4B63-9E5E-D6F8F6949103}" destId="{0A09508C-D69D-4DEB-BB08-474D02ED3D40}" srcOrd="2" destOrd="0" presId="urn:microsoft.com/office/officeart/2005/8/layout/list1"/>
    <dgm:cxn modelId="{18E05203-229B-4605-BB95-E06A1CB37DB3}" type="presParOf" srcId="{15C75AEF-D003-4B63-9E5E-D6F8F6949103}" destId="{67723F9D-D9DC-4AC2-B9A3-F8DAB585CFF1}" srcOrd="3" destOrd="0" presId="urn:microsoft.com/office/officeart/2005/8/layout/list1"/>
    <dgm:cxn modelId="{614CC242-B7C3-418E-8E9E-98AD768A7D82}" type="presParOf" srcId="{15C75AEF-D003-4B63-9E5E-D6F8F6949103}" destId="{8019F32B-C6C7-419B-A306-8F78CFAB44F0}" srcOrd="4" destOrd="0" presId="urn:microsoft.com/office/officeart/2005/8/layout/list1"/>
    <dgm:cxn modelId="{996F7903-F509-4A92-9CE1-9A4E06CE0CC4}" type="presParOf" srcId="{8019F32B-C6C7-419B-A306-8F78CFAB44F0}" destId="{82907EB6-461B-4CC9-8318-172E794349A0}" srcOrd="0" destOrd="0" presId="urn:microsoft.com/office/officeart/2005/8/layout/list1"/>
    <dgm:cxn modelId="{4A974FC0-423F-483B-8A89-4A10B3DA6934}" type="presParOf" srcId="{8019F32B-C6C7-419B-A306-8F78CFAB44F0}" destId="{01B04DBB-D4A2-4D6A-B925-259D124E79FE}" srcOrd="1" destOrd="0" presId="urn:microsoft.com/office/officeart/2005/8/layout/list1"/>
    <dgm:cxn modelId="{7CCB3E82-3940-46BB-8AA1-595BB5C5C9B3}" type="presParOf" srcId="{15C75AEF-D003-4B63-9E5E-D6F8F6949103}" destId="{6CFDD387-C75B-41CC-A97F-E46C41C998FB}" srcOrd="5" destOrd="0" presId="urn:microsoft.com/office/officeart/2005/8/layout/list1"/>
    <dgm:cxn modelId="{EB295045-387B-4152-BD28-3F0130C49696}" type="presParOf" srcId="{15C75AEF-D003-4B63-9E5E-D6F8F6949103}" destId="{862E7F6C-B29A-4859-A2A2-FDC9154A96CA}" srcOrd="6" destOrd="0" presId="urn:microsoft.com/office/officeart/2005/8/layout/list1"/>
    <dgm:cxn modelId="{93873252-19C9-40FE-BC76-C73A7FBDD259}" type="presParOf" srcId="{15C75AEF-D003-4B63-9E5E-D6F8F6949103}" destId="{14EF79E5-CF9A-4F42-A41E-97BEEC65C320}" srcOrd="7" destOrd="0" presId="urn:microsoft.com/office/officeart/2005/8/layout/list1"/>
    <dgm:cxn modelId="{A91BC349-4415-47F2-B192-4D8C49C65C31}" type="presParOf" srcId="{15C75AEF-D003-4B63-9E5E-D6F8F6949103}" destId="{EB689B5F-8FF4-4F2A-920D-E1FB0137CABF}" srcOrd="8" destOrd="0" presId="urn:microsoft.com/office/officeart/2005/8/layout/list1"/>
    <dgm:cxn modelId="{5C5B8A1B-27D5-4729-875E-EE3F5C658C98}" type="presParOf" srcId="{EB689B5F-8FF4-4F2A-920D-E1FB0137CABF}" destId="{DCF59608-60E4-497F-AE9C-B0D1A939CDF5}" srcOrd="0" destOrd="0" presId="urn:microsoft.com/office/officeart/2005/8/layout/list1"/>
    <dgm:cxn modelId="{B5C84E60-D534-462A-95A5-359717AD4468}" type="presParOf" srcId="{EB689B5F-8FF4-4F2A-920D-E1FB0137CABF}" destId="{4A3A8967-A452-4AFB-806B-AF7AE85A1EA1}" srcOrd="1" destOrd="0" presId="urn:microsoft.com/office/officeart/2005/8/layout/list1"/>
    <dgm:cxn modelId="{9F35A2E9-150E-4F60-8D16-C519FFC501FD}" type="presParOf" srcId="{15C75AEF-D003-4B63-9E5E-D6F8F6949103}" destId="{FE4DC2B5-0D5B-4D36-BA2C-CFF881A65303}" srcOrd="9" destOrd="0" presId="urn:microsoft.com/office/officeart/2005/8/layout/list1"/>
    <dgm:cxn modelId="{C4748799-D6BE-4013-A882-95C9E8990828}" type="presParOf" srcId="{15C75AEF-D003-4B63-9E5E-D6F8F6949103}" destId="{58FF5B10-9724-4C9B-8DEB-00C4F329041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5AA1D-4CC4-4786-8B69-1F4F3712D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EFEE4F-6D79-4599-8EF5-B433ACDCE82E}">
      <dgm:prSet/>
      <dgm:spPr/>
      <dgm:t>
        <a:bodyPr/>
        <a:lstStyle/>
        <a:p>
          <a:r>
            <a:rPr lang="en-US" dirty="0" err="1"/>
            <a:t>Tên</a:t>
          </a:r>
          <a:r>
            <a:rPr lang="en-US" dirty="0"/>
            <a:t> </a:t>
          </a:r>
          <a:r>
            <a:rPr lang="en-US" dirty="0" err="1"/>
            <a:t>phần</a:t>
          </a:r>
          <a:r>
            <a:rPr lang="en-US" dirty="0"/>
            <a:t> </a:t>
          </a:r>
          <a:r>
            <a:rPr lang="en-US" dirty="0" err="1"/>
            <a:t>mềm</a:t>
          </a:r>
          <a:endParaRPr lang="en-US" dirty="0"/>
        </a:p>
      </dgm:t>
    </dgm:pt>
    <dgm:pt modelId="{C271E92D-90C4-46A2-AF2F-075586886836}" type="parTrans" cxnId="{14A73654-AD99-4392-AC1A-9B5F55FD7705}">
      <dgm:prSet/>
      <dgm:spPr/>
      <dgm:t>
        <a:bodyPr/>
        <a:lstStyle/>
        <a:p>
          <a:endParaRPr lang="en-US"/>
        </a:p>
      </dgm:t>
    </dgm:pt>
    <dgm:pt modelId="{4228F56F-B44F-46EA-B938-6BCE17E70ACF}" type="sibTrans" cxnId="{14A73654-AD99-4392-AC1A-9B5F55FD7705}">
      <dgm:prSet/>
      <dgm:spPr/>
      <dgm:t>
        <a:bodyPr/>
        <a:lstStyle/>
        <a:p>
          <a:endParaRPr lang="en-US"/>
        </a:p>
      </dgm:t>
    </dgm:pt>
    <dgm:pt modelId="{8D6600F9-7B1A-4D42-9C45-ADD15EA353C1}">
      <dgm:prSet/>
      <dgm:spPr/>
      <dgm:t>
        <a:bodyPr/>
        <a:lstStyle/>
        <a:p>
          <a:r>
            <a:rPr lang="en-US" dirty="0"/>
            <a:t>Dormitory Management </a:t>
          </a:r>
        </a:p>
      </dgm:t>
    </dgm:pt>
    <dgm:pt modelId="{89C187F8-64E7-4A65-99B3-DB8A2E3D2F4B}" type="parTrans" cxnId="{E2D3B8B2-0EA5-450E-97F3-5C79C437F3A0}">
      <dgm:prSet/>
      <dgm:spPr/>
      <dgm:t>
        <a:bodyPr/>
        <a:lstStyle/>
        <a:p>
          <a:endParaRPr lang="en-US"/>
        </a:p>
      </dgm:t>
    </dgm:pt>
    <dgm:pt modelId="{84B722AE-55C3-4BC3-B1AF-536823DC37A3}" type="sibTrans" cxnId="{E2D3B8B2-0EA5-450E-97F3-5C79C437F3A0}">
      <dgm:prSet/>
      <dgm:spPr/>
      <dgm:t>
        <a:bodyPr/>
        <a:lstStyle/>
        <a:p>
          <a:endParaRPr lang="en-US"/>
        </a:p>
      </dgm:t>
    </dgm:pt>
    <dgm:pt modelId="{998F7D5D-1DB0-4744-8EDA-17C49AE6B62D}">
      <dgm:prSet/>
      <dgm:spPr/>
      <dgm:t>
        <a:bodyPr/>
        <a:lstStyle/>
        <a:p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endParaRPr lang="en-US" dirty="0"/>
        </a:p>
        <a:p>
          <a:r>
            <a:rPr lang="en-US" dirty="0" err="1"/>
            <a:t>sử</a:t>
          </a:r>
          <a:r>
            <a:rPr lang="en-US" dirty="0"/>
            <a:t> </a:t>
          </a:r>
          <a:r>
            <a:rPr lang="en-US" dirty="0" err="1"/>
            <a:t>dụng</a:t>
          </a:r>
          <a:endParaRPr lang="en-US" dirty="0"/>
        </a:p>
      </dgm:t>
    </dgm:pt>
    <dgm:pt modelId="{DDBDFDF1-9AB5-4351-9421-0E44BEE829E9}" type="parTrans" cxnId="{05F5A978-CFFA-4A35-B72B-36A562EA314D}">
      <dgm:prSet/>
      <dgm:spPr/>
      <dgm:t>
        <a:bodyPr/>
        <a:lstStyle/>
        <a:p>
          <a:endParaRPr lang="en-US"/>
        </a:p>
      </dgm:t>
    </dgm:pt>
    <dgm:pt modelId="{FBF0DE90-2824-4792-9C4D-640A947EAEF5}" type="sibTrans" cxnId="{05F5A978-CFFA-4A35-B72B-36A562EA314D}">
      <dgm:prSet/>
      <dgm:spPr/>
      <dgm:t>
        <a:bodyPr/>
        <a:lstStyle/>
        <a:p>
          <a:endParaRPr lang="en-US"/>
        </a:p>
      </dgm:t>
    </dgm:pt>
    <dgm:pt modelId="{5700500D-8A11-4EE5-8C8C-D90C654F0E4F}">
      <dgm:prSet/>
      <dgm:spPr/>
      <dgm:t>
        <a:bodyPr/>
        <a:lstStyle/>
        <a:p>
          <a:r>
            <a:rPr lang="en-US"/>
            <a:t>SQL Server</a:t>
          </a:r>
        </a:p>
      </dgm:t>
    </dgm:pt>
    <dgm:pt modelId="{576EB51D-433B-4946-8135-2A99BC664701}" type="parTrans" cxnId="{CFA53560-0884-49C4-A20C-4F45055CAE96}">
      <dgm:prSet/>
      <dgm:spPr/>
      <dgm:t>
        <a:bodyPr/>
        <a:lstStyle/>
        <a:p>
          <a:endParaRPr lang="en-US"/>
        </a:p>
      </dgm:t>
    </dgm:pt>
    <dgm:pt modelId="{1FA17F3C-BAC4-4DCA-B60B-62630345A73C}" type="sibTrans" cxnId="{CFA53560-0884-49C4-A20C-4F45055CAE96}">
      <dgm:prSet/>
      <dgm:spPr/>
      <dgm:t>
        <a:bodyPr/>
        <a:lstStyle/>
        <a:p>
          <a:endParaRPr lang="en-US"/>
        </a:p>
      </dgm:t>
    </dgm:pt>
    <dgm:pt modelId="{30197124-1C2A-4639-B510-358F4EB1BE6A}">
      <dgm:prSet/>
      <dgm:spPr/>
      <dgm:t>
        <a:bodyPr/>
        <a:lstStyle/>
        <a:p>
          <a:r>
            <a:rPr lang="en-US"/>
            <a:t>Window Forms</a:t>
          </a:r>
        </a:p>
      </dgm:t>
    </dgm:pt>
    <dgm:pt modelId="{9B058EF2-46F9-437A-AF66-71AA71AA6451}" type="parTrans" cxnId="{05BF5184-451E-4A64-AB12-D097458DD070}">
      <dgm:prSet/>
      <dgm:spPr/>
      <dgm:t>
        <a:bodyPr/>
        <a:lstStyle/>
        <a:p>
          <a:endParaRPr lang="en-US"/>
        </a:p>
      </dgm:t>
    </dgm:pt>
    <dgm:pt modelId="{13AD4BAA-CBB9-436D-A5EF-CD1FBFBB541F}" type="sibTrans" cxnId="{05BF5184-451E-4A64-AB12-D097458DD070}">
      <dgm:prSet/>
      <dgm:spPr/>
      <dgm:t>
        <a:bodyPr/>
        <a:lstStyle/>
        <a:p>
          <a:endParaRPr lang="en-US"/>
        </a:p>
      </dgm:t>
    </dgm:pt>
    <dgm:pt modelId="{799C9287-859C-4C76-9D72-65635236AC0B}">
      <dgm:prSet/>
      <dgm:spPr/>
      <dgm:t>
        <a:bodyPr/>
        <a:lstStyle/>
        <a:p>
          <a:r>
            <a:rPr lang="en-US" dirty="0"/>
            <a:t>Design Pattern</a:t>
          </a:r>
        </a:p>
      </dgm:t>
    </dgm:pt>
    <dgm:pt modelId="{B483C320-DBF1-4F4B-8F15-BD5720160620}" type="parTrans" cxnId="{F2DA19A8-FF22-4164-B3D1-5A1DFAC952C8}">
      <dgm:prSet/>
      <dgm:spPr/>
      <dgm:t>
        <a:bodyPr/>
        <a:lstStyle/>
        <a:p>
          <a:endParaRPr lang="en-US"/>
        </a:p>
      </dgm:t>
    </dgm:pt>
    <dgm:pt modelId="{9E35925F-B09D-484B-838B-73289CC991B6}" type="sibTrans" cxnId="{F2DA19A8-FF22-4164-B3D1-5A1DFAC952C8}">
      <dgm:prSet/>
      <dgm:spPr/>
      <dgm:t>
        <a:bodyPr/>
        <a:lstStyle/>
        <a:p>
          <a:endParaRPr lang="en-US"/>
        </a:p>
      </dgm:t>
    </dgm:pt>
    <dgm:pt modelId="{0135506D-F4B1-4CCE-AA1F-9EE068693167}">
      <dgm:prSet/>
      <dgm:spPr/>
      <dgm:t>
        <a:bodyPr/>
        <a:lstStyle/>
        <a:p>
          <a:r>
            <a:rPr lang="en-US"/>
            <a:t>MVC</a:t>
          </a:r>
        </a:p>
      </dgm:t>
    </dgm:pt>
    <dgm:pt modelId="{67A338C9-5E6B-4CC8-8EFE-4630290EEB91}" type="parTrans" cxnId="{AAA20D33-3364-4FD6-B610-CA5AE231C4EB}">
      <dgm:prSet/>
      <dgm:spPr/>
      <dgm:t>
        <a:bodyPr/>
        <a:lstStyle/>
        <a:p>
          <a:endParaRPr lang="en-US"/>
        </a:p>
      </dgm:t>
    </dgm:pt>
    <dgm:pt modelId="{BD365CCC-C2CC-4E45-ABD3-539ADB9E57E4}" type="sibTrans" cxnId="{AAA20D33-3364-4FD6-B610-CA5AE231C4EB}">
      <dgm:prSet/>
      <dgm:spPr/>
      <dgm:t>
        <a:bodyPr/>
        <a:lstStyle/>
        <a:p>
          <a:endParaRPr lang="en-US"/>
        </a:p>
      </dgm:t>
    </dgm:pt>
    <dgm:pt modelId="{03D0C27C-E953-409B-894D-4DBA08F20AD2}">
      <dgm:prSet/>
      <dgm:spPr/>
      <dgm:t>
        <a:bodyPr/>
        <a:lstStyle/>
        <a:p>
          <a:r>
            <a:rPr lang="en-US" dirty="0"/>
            <a:t>CSDL </a:t>
          </a:r>
        </a:p>
      </dgm:t>
    </dgm:pt>
    <dgm:pt modelId="{9DEE8208-B171-42D1-945A-3AA4D3258E4F}" type="parTrans" cxnId="{9E787687-CA79-4C7E-9AB0-584486FD0A01}">
      <dgm:prSet/>
      <dgm:spPr/>
      <dgm:t>
        <a:bodyPr/>
        <a:lstStyle/>
        <a:p>
          <a:endParaRPr lang="en-US"/>
        </a:p>
      </dgm:t>
    </dgm:pt>
    <dgm:pt modelId="{6FB7FDE6-3420-44E3-A9C4-C0F57AB76AB3}" type="sibTrans" cxnId="{9E787687-CA79-4C7E-9AB0-584486FD0A01}">
      <dgm:prSet/>
      <dgm:spPr/>
      <dgm:t>
        <a:bodyPr/>
        <a:lstStyle/>
        <a:p>
          <a:endParaRPr lang="en-US"/>
        </a:p>
      </dgm:t>
    </dgm:pt>
    <dgm:pt modelId="{EEACC0C8-E754-4D08-8ABA-2A371834D442}">
      <dgm:prSet/>
      <dgm:spPr/>
      <dgm:t>
        <a:bodyPr/>
        <a:lstStyle/>
        <a:p>
          <a:r>
            <a:rPr lang="en-US"/>
            <a:t>Functions</a:t>
          </a:r>
        </a:p>
      </dgm:t>
    </dgm:pt>
    <dgm:pt modelId="{A9D78BD5-BCBF-45CF-8AF3-9999DCFB53B0}" type="parTrans" cxnId="{8A231F12-4735-4B76-8A37-AF78AEE84EE8}">
      <dgm:prSet/>
      <dgm:spPr/>
      <dgm:t>
        <a:bodyPr/>
        <a:lstStyle/>
        <a:p>
          <a:endParaRPr lang="en-US"/>
        </a:p>
      </dgm:t>
    </dgm:pt>
    <dgm:pt modelId="{8992B0E7-E8C3-4F56-8057-06739D98DB0B}" type="sibTrans" cxnId="{8A231F12-4735-4B76-8A37-AF78AEE84EE8}">
      <dgm:prSet/>
      <dgm:spPr/>
      <dgm:t>
        <a:bodyPr/>
        <a:lstStyle/>
        <a:p>
          <a:endParaRPr lang="en-US"/>
        </a:p>
      </dgm:t>
    </dgm:pt>
    <dgm:pt modelId="{E2619488-C3D7-4666-8B6F-0DD1188089B3}">
      <dgm:prSet/>
      <dgm:spPr/>
      <dgm:t>
        <a:bodyPr/>
        <a:lstStyle/>
        <a:p>
          <a:r>
            <a:rPr lang="en-US"/>
            <a:t>Stored Procedures</a:t>
          </a:r>
        </a:p>
      </dgm:t>
    </dgm:pt>
    <dgm:pt modelId="{1DD1BB27-D54B-465D-A15E-44053957736F}" type="parTrans" cxnId="{3E8BA1BD-81A4-40F7-8279-4ACA39B8B831}">
      <dgm:prSet/>
      <dgm:spPr/>
      <dgm:t>
        <a:bodyPr/>
        <a:lstStyle/>
        <a:p>
          <a:endParaRPr lang="en-US"/>
        </a:p>
      </dgm:t>
    </dgm:pt>
    <dgm:pt modelId="{6041B9EB-0DBA-4192-9091-4AFEF0B63A5A}" type="sibTrans" cxnId="{3E8BA1BD-81A4-40F7-8279-4ACA39B8B831}">
      <dgm:prSet/>
      <dgm:spPr/>
      <dgm:t>
        <a:bodyPr/>
        <a:lstStyle/>
        <a:p>
          <a:endParaRPr lang="en-US"/>
        </a:p>
      </dgm:t>
    </dgm:pt>
    <dgm:pt modelId="{3F468D77-CCB5-404A-B617-FEB457D33CD8}">
      <dgm:prSet/>
      <dgm:spPr/>
      <dgm:t>
        <a:bodyPr/>
        <a:lstStyle/>
        <a:p>
          <a:r>
            <a:rPr lang="en-US"/>
            <a:t>Triggers</a:t>
          </a:r>
        </a:p>
      </dgm:t>
    </dgm:pt>
    <dgm:pt modelId="{2F72F9AC-2801-4C60-8F11-BFB23EBB98ED}" type="parTrans" cxnId="{10037A35-5911-416B-A781-35BAE2C0E99D}">
      <dgm:prSet/>
      <dgm:spPr/>
      <dgm:t>
        <a:bodyPr/>
        <a:lstStyle/>
        <a:p>
          <a:endParaRPr lang="en-US"/>
        </a:p>
      </dgm:t>
    </dgm:pt>
    <dgm:pt modelId="{8511EB17-C0CB-4D23-BAD6-8D58708B0680}" type="sibTrans" cxnId="{10037A35-5911-416B-A781-35BAE2C0E99D}">
      <dgm:prSet/>
      <dgm:spPr/>
      <dgm:t>
        <a:bodyPr/>
        <a:lstStyle/>
        <a:p>
          <a:endParaRPr lang="en-US"/>
        </a:p>
      </dgm:t>
    </dgm:pt>
    <dgm:pt modelId="{0B13F907-A4A3-4FE4-B057-07CBA0AC63B7}">
      <dgm:prSet/>
      <dgm:spPr/>
      <dgm:t>
        <a:bodyPr/>
        <a:lstStyle/>
        <a:p>
          <a:r>
            <a:rPr lang="en-US" dirty="0"/>
            <a:t>Views</a:t>
          </a:r>
        </a:p>
      </dgm:t>
    </dgm:pt>
    <dgm:pt modelId="{6FAA160C-7EE6-4666-AE54-155D92DF33FE}" type="parTrans" cxnId="{1FB95FAF-0033-45F7-AEED-7D2DB5EB039D}">
      <dgm:prSet/>
      <dgm:spPr/>
      <dgm:t>
        <a:bodyPr/>
        <a:lstStyle/>
        <a:p>
          <a:endParaRPr lang="en-US"/>
        </a:p>
      </dgm:t>
    </dgm:pt>
    <dgm:pt modelId="{D3B4F679-0B77-467C-91C2-6E2C2F5C842C}" type="sibTrans" cxnId="{1FB95FAF-0033-45F7-AEED-7D2DB5EB039D}">
      <dgm:prSet/>
      <dgm:spPr/>
      <dgm:t>
        <a:bodyPr/>
        <a:lstStyle/>
        <a:p>
          <a:endParaRPr lang="en-US"/>
        </a:p>
      </dgm:t>
    </dgm:pt>
    <dgm:pt modelId="{184F3003-0FEF-42A0-9653-34C7FC993D51}">
      <dgm:prSet/>
      <dgm:spPr/>
      <dgm:t>
        <a:bodyPr/>
        <a:lstStyle/>
        <a:p>
          <a:r>
            <a:rPr lang="en-US"/>
            <a:t>Transactions</a:t>
          </a:r>
        </a:p>
      </dgm:t>
    </dgm:pt>
    <dgm:pt modelId="{196357EF-9569-4CDF-9EF4-1A46BE2167EA}" type="parTrans" cxnId="{A46D1DC0-72F4-430D-B5A2-9679C91734FB}">
      <dgm:prSet/>
      <dgm:spPr/>
      <dgm:t>
        <a:bodyPr/>
        <a:lstStyle/>
        <a:p>
          <a:endParaRPr lang="en-US"/>
        </a:p>
      </dgm:t>
    </dgm:pt>
    <dgm:pt modelId="{8A4232F7-00F7-4BDD-A241-BB82B0CB7A29}" type="sibTrans" cxnId="{A46D1DC0-72F4-430D-B5A2-9679C91734FB}">
      <dgm:prSet/>
      <dgm:spPr/>
      <dgm:t>
        <a:bodyPr/>
        <a:lstStyle/>
        <a:p>
          <a:endParaRPr lang="en-US"/>
        </a:p>
      </dgm:t>
    </dgm:pt>
    <dgm:pt modelId="{C02CA5A7-3E44-4ED4-9E03-8F62FD9D48A1}">
      <dgm:prSet/>
      <dgm:spPr/>
      <dgm:t>
        <a:bodyPr/>
        <a:lstStyle/>
        <a:p>
          <a:r>
            <a:rPr lang="en-US"/>
            <a:t>Phân quyền</a:t>
          </a:r>
        </a:p>
      </dgm:t>
    </dgm:pt>
    <dgm:pt modelId="{DB886A54-13CC-4AFB-94BB-61ABC9DDD9A1}" type="parTrans" cxnId="{0B2D67DF-88A9-44CA-AE0E-9F17D6C07017}">
      <dgm:prSet/>
      <dgm:spPr/>
      <dgm:t>
        <a:bodyPr/>
        <a:lstStyle/>
        <a:p>
          <a:endParaRPr lang="en-US"/>
        </a:p>
      </dgm:t>
    </dgm:pt>
    <dgm:pt modelId="{A9036757-195B-4688-9CF5-466DC2E1B76D}" type="sibTrans" cxnId="{0B2D67DF-88A9-44CA-AE0E-9F17D6C07017}">
      <dgm:prSet/>
      <dgm:spPr/>
      <dgm:t>
        <a:bodyPr/>
        <a:lstStyle/>
        <a:p>
          <a:endParaRPr lang="en-US"/>
        </a:p>
      </dgm:t>
    </dgm:pt>
    <dgm:pt modelId="{D1A626AF-7A96-4757-9B2B-456F80A7BC32}" type="pres">
      <dgm:prSet presAssocID="{FF05AA1D-4CC4-4786-8B69-1F4F3712D183}" presName="Name0" presStyleCnt="0">
        <dgm:presLayoutVars>
          <dgm:dir/>
          <dgm:animLvl val="lvl"/>
          <dgm:resizeHandles val="exact"/>
        </dgm:presLayoutVars>
      </dgm:prSet>
      <dgm:spPr/>
    </dgm:pt>
    <dgm:pt modelId="{DF503B4E-50AD-4110-A122-12283340E89D}" type="pres">
      <dgm:prSet presAssocID="{35EFEE4F-6D79-4599-8EF5-B433ACDCE82E}" presName="composite" presStyleCnt="0"/>
      <dgm:spPr/>
    </dgm:pt>
    <dgm:pt modelId="{DA6E3E39-413C-4E0D-B15C-8FE18E7E7057}" type="pres">
      <dgm:prSet presAssocID="{35EFEE4F-6D79-4599-8EF5-B433ACDCE82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32864F2-A84D-4F94-8D3A-76B957A31C8B}" type="pres">
      <dgm:prSet presAssocID="{35EFEE4F-6D79-4599-8EF5-B433ACDCE82E}" presName="desTx" presStyleLbl="alignAccFollowNode1" presStyleIdx="0" presStyleCnt="4">
        <dgm:presLayoutVars>
          <dgm:bulletEnabled val="1"/>
        </dgm:presLayoutVars>
      </dgm:prSet>
      <dgm:spPr/>
    </dgm:pt>
    <dgm:pt modelId="{87CC2EEF-C6BF-4538-913E-477CD81408AF}" type="pres">
      <dgm:prSet presAssocID="{4228F56F-B44F-46EA-B938-6BCE17E70ACF}" presName="space" presStyleCnt="0"/>
      <dgm:spPr/>
    </dgm:pt>
    <dgm:pt modelId="{A6FBC4E3-4B51-4B0A-94CE-F3B078E170DE}" type="pres">
      <dgm:prSet presAssocID="{998F7D5D-1DB0-4744-8EDA-17C49AE6B62D}" presName="composite" presStyleCnt="0"/>
      <dgm:spPr/>
    </dgm:pt>
    <dgm:pt modelId="{F5DC5B60-6EE1-455A-8D50-AAAFE8A3293F}" type="pres">
      <dgm:prSet presAssocID="{998F7D5D-1DB0-4744-8EDA-17C49AE6B6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1ED1C2D-FC64-49E7-9CB8-038F04E1BCE2}" type="pres">
      <dgm:prSet presAssocID="{998F7D5D-1DB0-4744-8EDA-17C49AE6B62D}" presName="desTx" presStyleLbl="alignAccFollowNode1" presStyleIdx="1" presStyleCnt="4">
        <dgm:presLayoutVars>
          <dgm:bulletEnabled val="1"/>
        </dgm:presLayoutVars>
      </dgm:prSet>
      <dgm:spPr/>
    </dgm:pt>
    <dgm:pt modelId="{D27CC202-EC29-4D5D-9EDE-B5D72B6B4B7A}" type="pres">
      <dgm:prSet presAssocID="{FBF0DE90-2824-4792-9C4D-640A947EAEF5}" presName="space" presStyleCnt="0"/>
      <dgm:spPr/>
    </dgm:pt>
    <dgm:pt modelId="{6C8FE65F-B0CA-4BB4-AD55-73D08F0DEFF8}" type="pres">
      <dgm:prSet presAssocID="{799C9287-859C-4C76-9D72-65635236AC0B}" presName="composite" presStyleCnt="0"/>
      <dgm:spPr/>
    </dgm:pt>
    <dgm:pt modelId="{FBD5553E-42C7-490F-B0B8-7CA21B9E18D0}" type="pres">
      <dgm:prSet presAssocID="{799C9287-859C-4C76-9D72-65635236AC0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AADB758-6A5B-41E8-A73B-98FD7B0E2A79}" type="pres">
      <dgm:prSet presAssocID="{799C9287-859C-4C76-9D72-65635236AC0B}" presName="desTx" presStyleLbl="alignAccFollowNode1" presStyleIdx="2" presStyleCnt="4">
        <dgm:presLayoutVars>
          <dgm:bulletEnabled val="1"/>
        </dgm:presLayoutVars>
      </dgm:prSet>
      <dgm:spPr/>
    </dgm:pt>
    <dgm:pt modelId="{8E7E4B6E-2EA9-4A57-8E73-66D5953B39BF}" type="pres">
      <dgm:prSet presAssocID="{9E35925F-B09D-484B-838B-73289CC991B6}" presName="space" presStyleCnt="0"/>
      <dgm:spPr/>
    </dgm:pt>
    <dgm:pt modelId="{A88D4844-A3DE-415F-9472-8E4E6C308A19}" type="pres">
      <dgm:prSet presAssocID="{03D0C27C-E953-409B-894D-4DBA08F20AD2}" presName="composite" presStyleCnt="0"/>
      <dgm:spPr/>
    </dgm:pt>
    <dgm:pt modelId="{56F84CB3-FB9F-4401-835F-4274EDFD74A1}" type="pres">
      <dgm:prSet presAssocID="{03D0C27C-E953-409B-894D-4DBA08F20AD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CF336D3-B8EB-47D4-B257-5FE6B5BEA47D}" type="pres">
      <dgm:prSet presAssocID="{03D0C27C-E953-409B-894D-4DBA08F20AD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8A231F12-4735-4B76-8A37-AF78AEE84EE8}" srcId="{03D0C27C-E953-409B-894D-4DBA08F20AD2}" destId="{EEACC0C8-E754-4D08-8ABA-2A371834D442}" srcOrd="0" destOrd="0" parTransId="{A9D78BD5-BCBF-45CF-8AF3-9999DCFB53B0}" sibTransId="{8992B0E7-E8C3-4F56-8057-06739D98DB0B}"/>
    <dgm:cxn modelId="{AAA20D33-3364-4FD6-B610-CA5AE231C4EB}" srcId="{799C9287-859C-4C76-9D72-65635236AC0B}" destId="{0135506D-F4B1-4CCE-AA1F-9EE068693167}" srcOrd="0" destOrd="0" parTransId="{67A338C9-5E6B-4CC8-8EFE-4630290EEB91}" sibTransId="{BD365CCC-C2CC-4E45-ABD3-539ADB9E57E4}"/>
    <dgm:cxn modelId="{10037A35-5911-416B-A781-35BAE2C0E99D}" srcId="{03D0C27C-E953-409B-894D-4DBA08F20AD2}" destId="{3F468D77-CCB5-404A-B617-FEB457D33CD8}" srcOrd="2" destOrd="0" parTransId="{2F72F9AC-2801-4C60-8F11-BFB23EBB98ED}" sibTransId="{8511EB17-C0CB-4D23-BAD6-8D58708B0680}"/>
    <dgm:cxn modelId="{CFA53560-0884-49C4-A20C-4F45055CAE96}" srcId="{998F7D5D-1DB0-4744-8EDA-17C49AE6B62D}" destId="{5700500D-8A11-4EE5-8C8C-D90C654F0E4F}" srcOrd="0" destOrd="0" parTransId="{576EB51D-433B-4946-8135-2A99BC664701}" sibTransId="{1FA17F3C-BAC4-4DCA-B60B-62630345A73C}"/>
    <dgm:cxn modelId="{1EC12874-DFD7-4008-9E0B-83768043F419}" type="presOf" srcId="{8D6600F9-7B1A-4D42-9C45-ADD15EA353C1}" destId="{632864F2-A84D-4F94-8D3A-76B957A31C8B}" srcOrd="0" destOrd="0" presId="urn:microsoft.com/office/officeart/2005/8/layout/hList1"/>
    <dgm:cxn modelId="{14A73654-AD99-4392-AC1A-9B5F55FD7705}" srcId="{FF05AA1D-4CC4-4786-8B69-1F4F3712D183}" destId="{35EFEE4F-6D79-4599-8EF5-B433ACDCE82E}" srcOrd="0" destOrd="0" parTransId="{C271E92D-90C4-46A2-AF2F-075586886836}" sibTransId="{4228F56F-B44F-46EA-B938-6BCE17E70ACF}"/>
    <dgm:cxn modelId="{05F5A978-CFFA-4A35-B72B-36A562EA314D}" srcId="{FF05AA1D-4CC4-4786-8B69-1F4F3712D183}" destId="{998F7D5D-1DB0-4744-8EDA-17C49AE6B62D}" srcOrd="1" destOrd="0" parTransId="{DDBDFDF1-9AB5-4351-9421-0E44BEE829E9}" sibTransId="{FBF0DE90-2824-4792-9C4D-640A947EAEF5}"/>
    <dgm:cxn modelId="{E38AF25A-1486-4823-AF27-FDB1D6118D34}" type="presOf" srcId="{E2619488-C3D7-4666-8B6F-0DD1188089B3}" destId="{4CF336D3-B8EB-47D4-B257-5FE6B5BEA47D}" srcOrd="0" destOrd="1" presId="urn:microsoft.com/office/officeart/2005/8/layout/hList1"/>
    <dgm:cxn modelId="{2A33BF7C-DE99-4FA1-A0AA-824924B604AF}" type="presOf" srcId="{03D0C27C-E953-409B-894D-4DBA08F20AD2}" destId="{56F84CB3-FB9F-4401-835F-4274EDFD74A1}" srcOrd="0" destOrd="0" presId="urn:microsoft.com/office/officeart/2005/8/layout/hList1"/>
    <dgm:cxn modelId="{05BF5184-451E-4A64-AB12-D097458DD070}" srcId="{998F7D5D-1DB0-4744-8EDA-17C49AE6B62D}" destId="{30197124-1C2A-4639-B510-358F4EB1BE6A}" srcOrd="1" destOrd="0" parTransId="{9B058EF2-46F9-437A-AF66-71AA71AA6451}" sibTransId="{13AD4BAA-CBB9-436D-A5EF-CD1FBFBB541F}"/>
    <dgm:cxn modelId="{9E787687-CA79-4C7E-9AB0-584486FD0A01}" srcId="{FF05AA1D-4CC4-4786-8B69-1F4F3712D183}" destId="{03D0C27C-E953-409B-894D-4DBA08F20AD2}" srcOrd="3" destOrd="0" parTransId="{9DEE8208-B171-42D1-945A-3AA4D3258E4F}" sibTransId="{6FB7FDE6-3420-44E3-A9C4-C0F57AB76AB3}"/>
    <dgm:cxn modelId="{AF16B28B-DCAB-41BD-BFAB-E75DA2BE16F5}" type="presOf" srcId="{30197124-1C2A-4639-B510-358F4EB1BE6A}" destId="{C1ED1C2D-FC64-49E7-9CB8-038F04E1BCE2}" srcOrd="0" destOrd="1" presId="urn:microsoft.com/office/officeart/2005/8/layout/hList1"/>
    <dgm:cxn modelId="{2E40868E-21FC-41BE-8BF8-9DA33494E5FF}" type="presOf" srcId="{998F7D5D-1DB0-4744-8EDA-17C49AE6B62D}" destId="{F5DC5B60-6EE1-455A-8D50-AAAFE8A3293F}" srcOrd="0" destOrd="0" presId="urn:microsoft.com/office/officeart/2005/8/layout/hList1"/>
    <dgm:cxn modelId="{61407095-979F-4120-9F5B-C440DE01D74B}" type="presOf" srcId="{3F468D77-CCB5-404A-B617-FEB457D33CD8}" destId="{4CF336D3-B8EB-47D4-B257-5FE6B5BEA47D}" srcOrd="0" destOrd="2" presId="urn:microsoft.com/office/officeart/2005/8/layout/hList1"/>
    <dgm:cxn modelId="{D5E0DD99-D513-47BC-8EAF-4B892B52494F}" type="presOf" srcId="{EEACC0C8-E754-4D08-8ABA-2A371834D442}" destId="{4CF336D3-B8EB-47D4-B257-5FE6B5BEA47D}" srcOrd="0" destOrd="0" presId="urn:microsoft.com/office/officeart/2005/8/layout/hList1"/>
    <dgm:cxn modelId="{A02D9DA0-6316-417C-8D84-A445E017E28F}" type="presOf" srcId="{0B13F907-A4A3-4FE4-B057-07CBA0AC63B7}" destId="{4CF336D3-B8EB-47D4-B257-5FE6B5BEA47D}" srcOrd="0" destOrd="3" presId="urn:microsoft.com/office/officeart/2005/8/layout/hList1"/>
    <dgm:cxn modelId="{F2DA19A8-FF22-4164-B3D1-5A1DFAC952C8}" srcId="{FF05AA1D-4CC4-4786-8B69-1F4F3712D183}" destId="{799C9287-859C-4C76-9D72-65635236AC0B}" srcOrd="2" destOrd="0" parTransId="{B483C320-DBF1-4F4B-8F15-BD5720160620}" sibTransId="{9E35925F-B09D-484B-838B-73289CC991B6}"/>
    <dgm:cxn modelId="{1FB95FAF-0033-45F7-AEED-7D2DB5EB039D}" srcId="{03D0C27C-E953-409B-894D-4DBA08F20AD2}" destId="{0B13F907-A4A3-4FE4-B057-07CBA0AC63B7}" srcOrd="3" destOrd="0" parTransId="{6FAA160C-7EE6-4666-AE54-155D92DF33FE}" sibTransId="{D3B4F679-0B77-467C-91C2-6E2C2F5C842C}"/>
    <dgm:cxn modelId="{A97CD5AF-BAA7-400B-9050-7D732B5346C0}" type="presOf" srcId="{FF05AA1D-4CC4-4786-8B69-1F4F3712D183}" destId="{D1A626AF-7A96-4757-9B2B-456F80A7BC32}" srcOrd="0" destOrd="0" presId="urn:microsoft.com/office/officeart/2005/8/layout/hList1"/>
    <dgm:cxn modelId="{E2D3B8B2-0EA5-450E-97F3-5C79C437F3A0}" srcId="{35EFEE4F-6D79-4599-8EF5-B433ACDCE82E}" destId="{8D6600F9-7B1A-4D42-9C45-ADD15EA353C1}" srcOrd="0" destOrd="0" parTransId="{89C187F8-64E7-4A65-99B3-DB8A2E3D2F4B}" sibTransId="{84B722AE-55C3-4BC3-B1AF-536823DC37A3}"/>
    <dgm:cxn modelId="{289F8BB7-5F73-482F-BEBB-5D55757A770F}" type="presOf" srcId="{5700500D-8A11-4EE5-8C8C-D90C654F0E4F}" destId="{C1ED1C2D-FC64-49E7-9CB8-038F04E1BCE2}" srcOrd="0" destOrd="0" presId="urn:microsoft.com/office/officeart/2005/8/layout/hList1"/>
    <dgm:cxn modelId="{3E8BA1BD-81A4-40F7-8279-4ACA39B8B831}" srcId="{03D0C27C-E953-409B-894D-4DBA08F20AD2}" destId="{E2619488-C3D7-4666-8B6F-0DD1188089B3}" srcOrd="1" destOrd="0" parTransId="{1DD1BB27-D54B-465D-A15E-44053957736F}" sibTransId="{6041B9EB-0DBA-4192-9091-4AFEF0B63A5A}"/>
    <dgm:cxn modelId="{314A0BBE-CF18-42D0-8FB7-FAAF69D170B9}" type="presOf" srcId="{184F3003-0FEF-42A0-9653-34C7FC993D51}" destId="{4CF336D3-B8EB-47D4-B257-5FE6B5BEA47D}" srcOrd="0" destOrd="4" presId="urn:microsoft.com/office/officeart/2005/8/layout/hList1"/>
    <dgm:cxn modelId="{A46D1DC0-72F4-430D-B5A2-9679C91734FB}" srcId="{03D0C27C-E953-409B-894D-4DBA08F20AD2}" destId="{184F3003-0FEF-42A0-9653-34C7FC993D51}" srcOrd="4" destOrd="0" parTransId="{196357EF-9569-4CDF-9EF4-1A46BE2167EA}" sibTransId="{8A4232F7-00F7-4BDD-A241-BB82B0CB7A29}"/>
    <dgm:cxn modelId="{4CDE56D7-720C-47BD-90F0-407CA0BB09E0}" type="presOf" srcId="{35EFEE4F-6D79-4599-8EF5-B433ACDCE82E}" destId="{DA6E3E39-413C-4E0D-B15C-8FE18E7E7057}" srcOrd="0" destOrd="0" presId="urn:microsoft.com/office/officeart/2005/8/layout/hList1"/>
    <dgm:cxn modelId="{0B2D67DF-88A9-44CA-AE0E-9F17D6C07017}" srcId="{03D0C27C-E953-409B-894D-4DBA08F20AD2}" destId="{C02CA5A7-3E44-4ED4-9E03-8F62FD9D48A1}" srcOrd="5" destOrd="0" parTransId="{DB886A54-13CC-4AFB-94BB-61ABC9DDD9A1}" sibTransId="{A9036757-195B-4688-9CF5-466DC2E1B76D}"/>
    <dgm:cxn modelId="{C863FCE6-70B9-412A-9095-8B7361C1768F}" type="presOf" srcId="{C02CA5A7-3E44-4ED4-9E03-8F62FD9D48A1}" destId="{4CF336D3-B8EB-47D4-B257-5FE6B5BEA47D}" srcOrd="0" destOrd="5" presId="urn:microsoft.com/office/officeart/2005/8/layout/hList1"/>
    <dgm:cxn modelId="{DD572FEC-7BA9-4C26-8A88-8C3FBF7F09E3}" type="presOf" srcId="{0135506D-F4B1-4CCE-AA1F-9EE068693167}" destId="{CAADB758-6A5B-41E8-A73B-98FD7B0E2A79}" srcOrd="0" destOrd="0" presId="urn:microsoft.com/office/officeart/2005/8/layout/hList1"/>
    <dgm:cxn modelId="{912D25F4-612D-4E6B-9CE5-253C14199DFE}" type="presOf" srcId="{799C9287-859C-4C76-9D72-65635236AC0B}" destId="{FBD5553E-42C7-490F-B0B8-7CA21B9E18D0}" srcOrd="0" destOrd="0" presId="urn:microsoft.com/office/officeart/2005/8/layout/hList1"/>
    <dgm:cxn modelId="{2FD826D6-C08B-4EC7-9241-390725E6324D}" type="presParOf" srcId="{D1A626AF-7A96-4757-9B2B-456F80A7BC32}" destId="{DF503B4E-50AD-4110-A122-12283340E89D}" srcOrd="0" destOrd="0" presId="urn:microsoft.com/office/officeart/2005/8/layout/hList1"/>
    <dgm:cxn modelId="{BE302791-AFD7-4044-B315-F335A6287F26}" type="presParOf" srcId="{DF503B4E-50AD-4110-A122-12283340E89D}" destId="{DA6E3E39-413C-4E0D-B15C-8FE18E7E7057}" srcOrd="0" destOrd="0" presId="urn:microsoft.com/office/officeart/2005/8/layout/hList1"/>
    <dgm:cxn modelId="{628DB9E2-A3EC-48AD-9961-AB48402F10D3}" type="presParOf" srcId="{DF503B4E-50AD-4110-A122-12283340E89D}" destId="{632864F2-A84D-4F94-8D3A-76B957A31C8B}" srcOrd="1" destOrd="0" presId="urn:microsoft.com/office/officeart/2005/8/layout/hList1"/>
    <dgm:cxn modelId="{A5517530-FC16-4E5C-B07C-A244A3B29100}" type="presParOf" srcId="{D1A626AF-7A96-4757-9B2B-456F80A7BC32}" destId="{87CC2EEF-C6BF-4538-913E-477CD81408AF}" srcOrd="1" destOrd="0" presId="urn:microsoft.com/office/officeart/2005/8/layout/hList1"/>
    <dgm:cxn modelId="{A75836F8-CA38-41EE-8924-939FCBE97C2E}" type="presParOf" srcId="{D1A626AF-7A96-4757-9B2B-456F80A7BC32}" destId="{A6FBC4E3-4B51-4B0A-94CE-F3B078E170DE}" srcOrd="2" destOrd="0" presId="urn:microsoft.com/office/officeart/2005/8/layout/hList1"/>
    <dgm:cxn modelId="{6DCDD283-F428-4DE9-B79F-C98272BBDA80}" type="presParOf" srcId="{A6FBC4E3-4B51-4B0A-94CE-F3B078E170DE}" destId="{F5DC5B60-6EE1-455A-8D50-AAAFE8A3293F}" srcOrd="0" destOrd="0" presId="urn:microsoft.com/office/officeart/2005/8/layout/hList1"/>
    <dgm:cxn modelId="{877DC4D6-9AE3-4421-B3F0-B611A4EEE9D0}" type="presParOf" srcId="{A6FBC4E3-4B51-4B0A-94CE-F3B078E170DE}" destId="{C1ED1C2D-FC64-49E7-9CB8-038F04E1BCE2}" srcOrd="1" destOrd="0" presId="urn:microsoft.com/office/officeart/2005/8/layout/hList1"/>
    <dgm:cxn modelId="{6858F7F9-3E25-48E4-8FC9-12963DD07B26}" type="presParOf" srcId="{D1A626AF-7A96-4757-9B2B-456F80A7BC32}" destId="{D27CC202-EC29-4D5D-9EDE-B5D72B6B4B7A}" srcOrd="3" destOrd="0" presId="urn:microsoft.com/office/officeart/2005/8/layout/hList1"/>
    <dgm:cxn modelId="{566B5847-F96A-40EB-8E0F-E59C15A94723}" type="presParOf" srcId="{D1A626AF-7A96-4757-9B2B-456F80A7BC32}" destId="{6C8FE65F-B0CA-4BB4-AD55-73D08F0DEFF8}" srcOrd="4" destOrd="0" presId="urn:microsoft.com/office/officeart/2005/8/layout/hList1"/>
    <dgm:cxn modelId="{F2AE5D90-21A3-491C-ACEB-91E66D418E47}" type="presParOf" srcId="{6C8FE65F-B0CA-4BB4-AD55-73D08F0DEFF8}" destId="{FBD5553E-42C7-490F-B0B8-7CA21B9E18D0}" srcOrd="0" destOrd="0" presId="urn:microsoft.com/office/officeart/2005/8/layout/hList1"/>
    <dgm:cxn modelId="{6BB3E0C8-D648-4BCD-8EAB-D33AD26DF355}" type="presParOf" srcId="{6C8FE65F-B0CA-4BB4-AD55-73D08F0DEFF8}" destId="{CAADB758-6A5B-41E8-A73B-98FD7B0E2A79}" srcOrd="1" destOrd="0" presId="urn:microsoft.com/office/officeart/2005/8/layout/hList1"/>
    <dgm:cxn modelId="{0FF76A5F-8D96-43E9-9054-216EF35EC9B5}" type="presParOf" srcId="{D1A626AF-7A96-4757-9B2B-456F80A7BC32}" destId="{8E7E4B6E-2EA9-4A57-8E73-66D5953B39BF}" srcOrd="5" destOrd="0" presId="urn:microsoft.com/office/officeart/2005/8/layout/hList1"/>
    <dgm:cxn modelId="{DF10F22A-1E33-4DF5-900F-8AE4D42446CF}" type="presParOf" srcId="{D1A626AF-7A96-4757-9B2B-456F80A7BC32}" destId="{A88D4844-A3DE-415F-9472-8E4E6C308A19}" srcOrd="6" destOrd="0" presId="urn:microsoft.com/office/officeart/2005/8/layout/hList1"/>
    <dgm:cxn modelId="{74BB6E31-6572-495C-BEF5-E78D9ADC79BD}" type="presParOf" srcId="{A88D4844-A3DE-415F-9472-8E4E6C308A19}" destId="{56F84CB3-FB9F-4401-835F-4274EDFD74A1}" srcOrd="0" destOrd="0" presId="urn:microsoft.com/office/officeart/2005/8/layout/hList1"/>
    <dgm:cxn modelId="{84F4F87C-F54B-499E-98D4-95F87D7DB59E}" type="presParOf" srcId="{A88D4844-A3DE-415F-9472-8E4E6C308A19}" destId="{4CF336D3-B8EB-47D4-B257-5FE6B5BEA4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9508C-D69D-4DEB-BB08-474D02ED3D40}">
      <dsp:nvSpPr>
        <dsp:cNvPr id="0" name=""/>
        <dsp:cNvSpPr/>
      </dsp:nvSpPr>
      <dsp:spPr>
        <a:xfrm>
          <a:off x="0" y="728374"/>
          <a:ext cx="586109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3F5F1-0056-41CB-A4D1-14B628F16FAD}">
      <dsp:nvSpPr>
        <dsp:cNvPr id="0" name=""/>
        <dsp:cNvSpPr/>
      </dsp:nvSpPr>
      <dsp:spPr>
        <a:xfrm>
          <a:off x="293054" y="137974"/>
          <a:ext cx="4102763" cy="1180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Lý do chọn đề tài</a:t>
          </a:r>
        </a:p>
      </dsp:txBody>
      <dsp:txXfrm>
        <a:off x="350696" y="195616"/>
        <a:ext cx="3987479" cy="1065516"/>
      </dsp:txXfrm>
    </dsp:sp>
    <dsp:sp modelId="{862E7F6C-B29A-4859-A2A2-FDC9154A96CA}">
      <dsp:nvSpPr>
        <dsp:cNvPr id="0" name=""/>
        <dsp:cNvSpPr/>
      </dsp:nvSpPr>
      <dsp:spPr>
        <a:xfrm>
          <a:off x="0" y="2542775"/>
          <a:ext cx="586109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747521"/>
              <a:satOff val="20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04DBB-D4A2-4D6A-B925-259D124E79FE}">
      <dsp:nvSpPr>
        <dsp:cNvPr id="0" name=""/>
        <dsp:cNvSpPr/>
      </dsp:nvSpPr>
      <dsp:spPr>
        <a:xfrm>
          <a:off x="293054" y="1952375"/>
          <a:ext cx="4102763" cy="1180800"/>
        </a:xfrm>
        <a:prstGeom prst="roundRect">
          <a:avLst/>
        </a:prstGeom>
        <a:solidFill>
          <a:schemeClr val="accent5">
            <a:hueOff val="747521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Phạm vi đề tài</a:t>
          </a:r>
        </a:p>
      </dsp:txBody>
      <dsp:txXfrm>
        <a:off x="350696" y="2010017"/>
        <a:ext cx="3987479" cy="1065516"/>
      </dsp:txXfrm>
    </dsp:sp>
    <dsp:sp modelId="{58FF5B10-9724-4C9B-8DEB-00C4F3290414}">
      <dsp:nvSpPr>
        <dsp:cNvPr id="0" name=""/>
        <dsp:cNvSpPr/>
      </dsp:nvSpPr>
      <dsp:spPr>
        <a:xfrm>
          <a:off x="0" y="4357175"/>
          <a:ext cx="5861090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495042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A8967-A452-4AFB-806B-AF7AE85A1EA1}">
      <dsp:nvSpPr>
        <dsp:cNvPr id="0" name=""/>
        <dsp:cNvSpPr/>
      </dsp:nvSpPr>
      <dsp:spPr>
        <a:xfrm>
          <a:off x="293054" y="3766775"/>
          <a:ext cx="4102763" cy="1180800"/>
        </a:xfrm>
        <a:prstGeom prst="roundRect">
          <a:avLst/>
        </a:prstGeom>
        <a:solidFill>
          <a:schemeClr val="accent5">
            <a:hueOff val="1495042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075" tIns="0" rIns="15507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Mục tiêu đề tài</a:t>
          </a:r>
        </a:p>
      </dsp:txBody>
      <dsp:txXfrm>
        <a:off x="350696" y="3824417"/>
        <a:ext cx="3987479" cy="10655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E3E39-413C-4E0D-B15C-8FE18E7E7057}">
      <dsp:nvSpPr>
        <dsp:cNvPr id="0" name=""/>
        <dsp:cNvSpPr/>
      </dsp:nvSpPr>
      <dsp:spPr>
        <a:xfrm>
          <a:off x="3953" y="303929"/>
          <a:ext cx="2377306" cy="941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Tên</a:t>
          </a:r>
          <a:r>
            <a:rPr lang="en-US" sz="2200" kern="1200" dirty="0"/>
            <a:t> </a:t>
          </a:r>
          <a:r>
            <a:rPr lang="en-US" sz="2200" kern="1200" dirty="0" err="1"/>
            <a:t>phần</a:t>
          </a:r>
          <a:r>
            <a:rPr lang="en-US" sz="2200" kern="1200" dirty="0"/>
            <a:t> </a:t>
          </a:r>
          <a:r>
            <a:rPr lang="en-US" sz="2200" kern="1200" dirty="0" err="1"/>
            <a:t>mềm</a:t>
          </a:r>
          <a:endParaRPr lang="en-US" sz="2200" kern="1200" dirty="0"/>
        </a:p>
      </dsp:txBody>
      <dsp:txXfrm>
        <a:off x="3953" y="303929"/>
        <a:ext cx="2377306" cy="941006"/>
      </dsp:txXfrm>
    </dsp:sp>
    <dsp:sp modelId="{632864F2-A84D-4F94-8D3A-76B957A31C8B}">
      <dsp:nvSpPr>
        <dsp:cNvPr id="0" name=""/>
        <dsp:cNvSpPr/>
      </dsp:nvSpPr>
      <dsp:spPr>
        <a:xfrm>
          <a:off x="3953" y="1244935"/>
          <a:ext cx="2377306" cy="280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Dormitory Management </a:t>
          </a:r>
        </a:p>
      </dsp:txBody>
      <dsp:txXfrm>
        <a:off x="3953" y="1244935"/>
        <a:ext cx="2377306" cy="2802473"/>
      </dsp:txXfrm>
    </dsp:sp>
    <dsp:sp modelId="{F5DC5B60-6EE1-455A-8D50-AAAFE8A3293F}">
      <dsp:nvSpPr>
        <dsp:cNvPr id="0" name=""/>
        <dsp:cNvSpPr/>
      </dsp:nvSpPr>
      <dsp:spPr>
        <a:xfrm>
          <a:off x="2714082" y="303929"/>
          <a:ext cx="2377306" cy="941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Công</a:t>
          </a:r>
          <a:r>
            <a:rPr lang="en-US" sz="2200" kern="1200" dirty="0"/>
            <a:t> </a:t>
          </a:r>
          <a:r>
            <a:rPr lang="en-US" sz="2200" kern="1200" dirty="0" err="1"/>
            <a:t>nghệ</a:t>
          </a: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sử</a:t>
          </a:r>
          <a:r>
            <a:rPr lang="en-US" sz="2200" kern="1200" dirty="0"/>
            <a:t> </a:t>
          </a:r>
          <a:r>
            <a:rPr lang="en-US" sz="2200" kern="1200" dirty="0" err="1"/>
            <a:t>dụng</a:t>
          </a:r>
          <a:endParaRPr lang="en-US" sz="2200" kern="1200" dirty="0"/>
        </a:p>
      </dsp:txBody>
      <dsp:txXfrm>
        <a:off x="2714082" y="303929"/>
        <a:ext cx="2377306" cy="941006"/>
      </dsp:txXfrm>
    </dsp:sp>
    <dsp:sp modelId="{C1ED1C2D-FC64-49E7-9CB8-038F04E1BCE2}">
      <dsp:nvSpPr>
        <dsp:cNvPr id="0" name=""/>
        <dsp:cNvSpPr/>
      </dsp:nvSpPr>
      <dsp:spPr>
        <a:xfrm>
          <a:off x="2714082" y="1244935"/>
          <a:ext cx="2377306" cy="280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SQL Server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Window Forms</a:t>
          </a:r>
        </a:p>
      </dsp:txBody>
      <dsp:txXfrm>
        <a:off x="2714082" y="1244935"/>
        <a:ext cx="2377306" cy="2802473"/>
      </dsp:txXfrm>
    </dsp:sp>
    <dsp:sp modelId="{FBD5553E-42C7-490F-B0B8-7CA21B9E18D0}">
      <dsp:nvSpPr>
        <dsp:cNvPr id="0" name=""/>
        <dsp:cNvSpPr/>
      </dsp:nvSpPr>
      <dsp:spPr>
        <a:xfrm>
          <a:off x="5424211" y="303929"/>
          <a:ext cx="2377306" cy="941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Design Pattern</a:t>
          </a:r>
        </a:p>
      </dsp:txBody>
      <dsp:txXfrm>
        <a:off x="5424211" y="303929"/>
        <a:ext cx="2377306" cy="941006"/>
      </dsp:txXfrm>
    </dsp:sp>
    <dsp:sp modelId="{CAADB758-6A5B-41E8-A73B-98FD7B0E2A79}">
      <dsp:nvSpPr>
        <dsp:cNvPr id="0" name=""/>
        <dsp:cNvSpPr/>
      </dsp:nvSpPr>
      <dsp:spPr>
        <a:xfrm>
          <a:off x="5424211" y="1244935"/>
          <a:ext cx="2377306" cy="280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MVC</a:t>
          </a:r>
        </a:p>
      </dsp:txBody>
      <dsp:txXfrm>
        <a:off x="5424211" y="1244935"/>
        <a:ext cx="2377306" cy="2802473"/>
      </dsp:txXfrm>
    </dsp:sp>
    <dsp:sp modelId="{56F84CB3-FB9F-4401-835F-4274EDFD74A1}">
      <dsp:nvSpPr>
        <dsp:cNvPr id="0" name=""/>
        <dsp:cNvSpPr/>
      </dsp:nvSpPr>
      <dsp:spPr>
        <a:xfrm>
          <a:off x="8134340" y="303929"/>
          <a:ext cx="2377306" cy="9410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CSDL </a:t>
          </a:r>
        </a:p>
      </dsp:txBody>
      <dsp:txXfrm>
        <a:off x="8134340" y="303929"/>
        <a:ext cx="2377306" cy="941006"/>
      </dsp:txXfrm>
    </dsp:sp>
    <dsp:sp modelId="{4CF336D3-B8EB-47D4-B257-5FE6B5BEA47D}">
      <dsp:nvSpPr>
        <dsp:cNvPr id="0" name=""/>
        <dsp:cNvSpPr/>
      </dsp:nvSpPr>
      <dsp:spPr>
        <a:xfrm>
          <a:off x="8134340" y="1244935"/>
          <a:ext cx="2377306" cy="280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Functions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Stored Procedures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Triggers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Views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Transactions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Phân quyền</a:t>
          </a:r>
        </a:p>
      </dsp:txBody>
      <dsp:txXfrm>
        <a:off x="8134340" y="1244935"/>
        <a:ext cx="2377306" cy="280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December 26,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054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3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4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3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01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9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December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3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December 26,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71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0B65B04-1462-4AC2-95BD-B8B0E6F92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145" y="1670180"/>
            <a:ext cx="5766955" cy="175882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HỆ QUẢN TRỊ</a:t>
            </a:r>
            <a:b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CƠ SỞ DỮ LIỆU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6B9844E-EEBF-4BEB-9A53-941D4846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647" y="3424232"/>
            <a:ext cx="5141949" cy="397174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GVHD: GVCC, TS. NGUYỄN THÀNH SƠN</a:t>
            </a:r>
          </a:p>
        </p:txBody>
      </p:sp>
      <p:pic>
        <p:nvPicPr>
          <p:cNvPr id="22" name="Picture 21" descr="A close - up of a tile floor&#10;&#10;Description automatically generated with low confidence">
            <a:extLst>
              <a:ext uri="{FF2B5EF4-FFF2-40B4-BE49-F238E27FC236}">
                <a16:creationId xmlns:a16="http://schemas.microsoft.com/office/drawing/2014/main" id="{851BC1B2-DD7C-44A3-A0C2-85DFB3ED6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37" r="12017"/>
          <a:stretch/>
        </p:blipFill>
        <p:spPr>
          <a:xfrm>
            <a:off x="7050049" y="10"/>
            <a:ext cx="5141949" cy="68579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3E5124-282B-4ABD-9C90-C53A0F333810}"/>
              </a:ext>
            </a:extLst>
          </p:cNvPr>
          <p:cNvSpPr txBox="1"/>
          <p:nvPr/>
        </p:nvSpPr>
        <p:spPr>
          <a:xfrm>
            <a:off x="1642187" y="1096146"/>
            <a:ext cx="4077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BÁO CÁO ĐỒ ÁN CUỐI KỲ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B1AB58E-87C5-45C9-B814-5F15A3AFE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60982"/>
              </p:ext>
            </p:extLst>
          </p:nvPr>
        </p:nvGraphicFramePr>
        <p:xfrm>
          <a:off x="550506" y="4618187"/>
          <a:ext cx="5980923" cy="18670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46085">
                  <a:extLst>
                    <a:ext uri="{9D8B030D-6E8A-4147-A177-3AD203B41FA5}">
                      <a16:colId xmlns:a16="http://schemas.microsoft.com/office/drawing/2014/main" val="3835605148"/>
                    </a:ext>
                  </a:extLst>
                </a:gridCol>
                <a:gridCol w="2434838">
                  <a:extLst>
                    <a:ext uri="{9D8B030D-6E8A-4147-A177-3AD203B41FA5}">
                      <a16:colId xmlns:a16="http://schemas.microsoft.com/office/drawing/2014/main" val="1661490723"/>
                    </a:ext>
                  </a:extLst>
                </a:gridCol>
              </a:tblGrid>
              <a:tr h="37205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Times New Roman" panose="02020603050405020304" pitchFamily="18" charset="0"/>
                        </a:rPr>
                        <a:t>NHÓM 1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5357800"/>
                  </a:ext>
                </a:extLst>
              </a:tr>
              <a:tr h="371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Hồ</a:t>
                      </a: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 Huy </a:t>
                      </a: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Hoàng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MSSV: 18110284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4397602"/>
                  </a:ext>
                </a:extLst>
              </a:tr>
              <a:tr h="371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Lâm </a:t>
                      </a: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Quốc</a:t>
                      </a: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Khánh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MSSV: 18110304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8264985"/>
                  </a:ext>
                </a:extLst>
              </a:tr>
              <a:tr h="371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Nguyễn </a:t>
                      </a: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Trần</a:t>
                      </a: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2400" dirty="0" err="1">
                          <a:solidFill>
                            <a:schemeClr val="tx1"/>
                          </a:solidFill>
                          <a:effectLst/>
                        </a:rPr>
                        <a:t>Phúc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MSSV: 18110339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097080"/>
                  </a:ext>
                </a:extLst>
              </a:tr>
              <a:tr h="3718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>
                          <a:solidFill>
                            <a:schemeClr val="tx1"/>
                          </a:solidFill>
                          <a:effectLst/>
                        </a:rPr>
                        <a:t>Nguyễn Huỳnh Minh Tiến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400" dirty="0">
                          <a:solidFill>
                            <a:schemeClr val="tx1"/>
                          </a:solidFill>
                          <a:effectLst/>
                        </a:rPr>
                        <a:t>MSSV: 18110377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729985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C285819-A801-4AFD-8E8D-A4201963B6C4}"/>
              </a:ext>
            </a:extLst>
          </p:cNvPr>
          <p:cNvSpPr txBox="1"/>
          <p:nvPr/>
        </p:nvSpPr>
        <p:spPr>
          <a:xfrm>
            <a:off x="7050047" y="2228838"/>
            <a:ext cx="5141949" cy="1200329"/>
          </a:xfrm>
          <a:prstGeom prst="rect">
            <a:avLst/>
          </a:prstGeom>
          <a:solidFill>
            <a:schemeClr val="tx1">
              <a:lumMod val="95000"/>
              <a:alpha val="4784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23363E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QUẢN LÝ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D3B7C-C98A-427B-BA1D-348F2A1F5D11}"/>
              </a:ext>
            </a:extLst>
          </p:cNvPr>
          <p:cNvSpPr txBox="1"/>
          <p:nvPr/>
        </p:nvSpPr>
        <p:spPr>
          <a:xfrm>
            <a:off x="7065990" y="3429000"/>
            <a:ext cx="5110061" cy="1200329"/>
          </a:xfrm>
          <a:prstGeom prst="rect">
            <a:avLst/>
          </a:prstGeom>
          <a:solidFill>
            <a:schemeClr val="tx1">
              <a:lumMod val="95000"/>
              <a:alpha val="47843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bg2">
                    <a:lumMod val="10000"/>
                    <a:lumOff val="9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KÍ TÚC XÁ</a:t>
            </a:r>
          </a:p>
        </p:txBody>
      </p:sp>
    </p:spTree>
    <p:extLst>
      <p:ext uri="{BB962C8B-B14F-4D97-AF65-F5344CB8AC3E}">
        <p14:creationId xmlns:p14="http://schemas.microsoft.com/office/powerpoint/2010/main" val="4037705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BA68E2-F5DA-4B57-A306-B796DBAFE237}"/>
              </a:ext>
            </a:extLst>
          </p:cNvPr>
          <p:cNvSpPr txBox="1"/>
          <p:nvPr/>
        </p:nvSpPr>
        <p:spPr>
          <a:xfrm>
            <a:off x="2194638" y="0"/>
            <a:ext cx="780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kern="1200" cap="all" baseline="0" dirty="0"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rPr>
              <a:t>DATABASE DIAGRAM</a:t>
            </a:r>
            <a:endParaRPr lang="en-US" sz="4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9A23727-69C5-400D-B175-3AC83AA2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57275"/>
            <a:ext cx="98298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7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1E9827-0D55-4384-A417-0E3E747E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549275"/>
            <a:ext cx="5437187" cy="345640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b="1" i="0" cap="all" baseline="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454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4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4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Oval 4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oup 5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2" name="Freeform: Shape 5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5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5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5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6" name="Rectangle 5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58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17118FE-90D6-45CC-97A9-1B19A2E9C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38" y="104437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262C6F-8A6D-41A7-82C8-AD1AF9B8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42"/>
          <a:stretch/>
        </p:blipFill>
        <p:spPr>
          <a:xfrm>
            <a:off x="641171" y="793441"/>
            <a:ext cx="10831582" cy="606393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484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E19456D-5CA1-44E9-8098-A6E9CA90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27" y="681645"/>
            <a:ext cx="9726545" cy="6176355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F2A7CC09-B358-4F29-957F-84F73AFF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38" y="104437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418177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6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6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2" name="Group 7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3" name="Freeform: Shape 7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Freeform: Shape 7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7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Oval 7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7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78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9" name="Group 80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00" name="Freeform: Shape 81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82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2" name="Group 84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A815985-4E75-4C98-9815-AF8971A89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8" y="726919"/>
            <a:ext cx="10817270" cy="6192885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429D36D4-3971-4B97-8826-FA05258F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38" y="104437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166053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E4B144-3A1A-466B-A15F-BDA68A49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02" y="637737"/>
            <a:ext cx="9248535" cy="6219640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79C16D81-C754-4AB0-B651-5CBB10222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38" y="104437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406443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1FDAD6B-7950-4B10-B210-74E5938AE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0" b="2"/>
          <a:stretch/>
        </p:blipFill>
        <p:spPr>
          <a:xfrm>
            <a:off x="3980281" y="1207"/>
            <a:ext cx="8216816" cy="686090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E3C16DE-1165-4F7F-8BB5-BDC3ECF7FA58}"/>
              </a:ext>
            </a:extLst>
          </p:cNvPr>
          <p:cNvSpPr txBox="1">
            <a:spLocks/>
          </p:cNvSpPr>
          <p:nvPr/>
        </p:nvSpPr>
        <p:spPr>
          <a:xfrm>
            <a:off x="196012" y="2768109"/>
            <a:ext cx="3565524" cy="62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9576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6D553A-C97F-4CB8-8F34-DB7BE5DF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057" y="-3229"/>
            <a:ext cx="8217040" cy="686122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40E4880D-6CCA-4F44-8491-373CB483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12" y="2768109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203225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12" y="2768109"/>
            <a:ext cx="3565524" cy="626234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5400" dirty="0"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30433-86E6-49A2-94FA-F971DDCDE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6348"/>
          <a:stretch/>
        </p:blipFill>
        <p:spPr>
          <a:xfrm>
            <a:off x="3957548" y="0"/>
            <a:ext cx="823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549275"/>
            <a:ext cx="5437187" cy="345640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64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228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18A179-75A2-4DAB-A266-B2509F11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2280380"/>
            <a:ext cx="3939688" cy="22860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TỔNG QUAN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97E946-3C38-4DA3-9F67-2561EFBDA6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204155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4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F4504-813C-4DE8-B5B0-7ADCDD0FA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924" y="0"/>
            <a:ext cx="9359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EC20C-BA86-483E-9EF5-1A95D50A4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9" b="8377"/>
          <a:stretch/>
        </p:blipFill>
        <p:spPr>
          <a:xfrm>
            <a:off x="2770020" y="-622"/>
            <a:ext cx="9421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51A9F-12CC-4AB7-B0FA-BC9030A8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23" y="9492"/>
            <a:ext cx="9234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A43AA-616F-4910-8BB0-ACAE5F1BD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1" b="4937"/>
          <a:stretch/>
        </p:blipFill>
        <p:spPr>
          <a:xfrm>
            <a:off x="2322856" y="0"/>
            <a:ext cx="988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6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E4F6F-640D-4B89-B1D7-F7A2FA1F2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73"/>
          <a:stretch/>
        </p:blipFill>
        <p:spPr>
          <a:xfrm>
            <a:off x="2273206" y="-623"/>
            <a:ext cx="991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3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8BDFD-3A5F-437F-9BD2-26B1A4ABD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49"/>
          <a:stretch/>
        </p:blipFill>
        <p:spPr>
          <a:xfrm>
            <a:off x="2281834" y="9152"/>
            <a:ext cx="9910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0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DD83-9DF7-4BC7-8701-72CEE640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35"/>
          <a:stretch/>
        </p:blipFill>
        <p:spPr>
          <a:xfrm>
            <a:off x="2341444" y="9492"/>
            <a:ext cx="98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3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1F988-5920-4C3B-93C5-B5F85C5BE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77"/>
          <a:stretch/>
        </p:blipFill>
        <p:spPr>
          <a:xfrm>
            <a:off x="2341444" y="-4994"/>
            <a:ext cx="98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6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6CA5E-FF83-4483-B6F2-FFBB54FD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2"/>
          <a:stretch/>
        </p:blipFill>
        <p:spPr>
          <a:xfrm>
            <a:off x="2359695" y="0"/>
            <a:ext cx="983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63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94966" y="2779246"/>
            <a:ext cx="6839016" cy="1318492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</a:t>
            </a:r>
            <a:b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F509B-7D43-4299-A1E7-DB2A3EAB6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86"/>
          <a:stretch/>
        </p:blipFill>
        <p:spPr>
          <a:xfrm>
            <a:off x="2341444" y="9152"/>
            <a:ext cx="98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5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782824-AAD7-485E-AC85-D4D2716F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0491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PHẦN MỀM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83E474-DFC5-4815-B085-D6BD9144C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768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41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823072" y="3032357"/>
            <a:ext cx="6839016" cy="81227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0FAF5-6750-4151-AE92-BEB7FDF8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66" y="0"/>
            <a:ext cx="10914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549275"/>
            <a:ext cx="5437187" cy="345640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64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4033C2F-EE38-427C-97E3-08EAC8822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71760"/>
            <a:ext cx="666497" cy="1080000"/>
          </a:xfrm>
          <a:custGeom>
            <a:avLst/>
            <a:gdLst>
              <a:gd name="connsiteX0" fmla="*/ 126497 w 666497"/>
              <a:gd name="connsiteY0" fmla="*/ 0 h 1080000"/>
              <a:gd name="connsiteX1" fmla="*/ 666497 w 666497"/>
              <a:gd name="connsiteY1" fmla="*/ 540000 h 1080000"/>
              <a:gd name="connsiteX2" fmla="*/ 126497 w 666497"/>
              <a:gd name="connsiteY2" fmla="*/ 1080000 h 1080000"/>
              <a:gd name="connsiteX3" fmla="*/ 17668 w 666497"/>
              <a:gd name="connsiteY3" fmla="*/ 1069029 h 1080000"/>
              <a:gd name="connsiteX4" fmla="*/ 0 w 666497"/>
              <a:gd name="connsiteY4" fmla="*/ 1063545 h 1080000"/>
              <a:gd name="connsiteX5" fmla="*/ 0 w 666497"/>
              <a:gd name="connsiteY5" fmla="*/ 16455 h 1080000"/>
              <a:gd name="connsiteX6" fmla="*/ 17668 w 666497"/>
              <a:gd name="connsiteY6" fmla="*/ 10971 h 1080000"/>
              <a:gd name="connsiteX7" fmla="*/ 126497 w 666497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497" h="1080000">
                <a:moveTo>
                  <a:pt x="126497" y="0"/>
                </a:moveTo>
                <a:cubicBezTo>
                  <a:pt x="424731" y="0"/>
                  <a:pt x="666497" y="241766"/>
                  <a:pt x="666497" y="540000"/>
                </a:cubicBezTo>
                <a:cubicBezTo>
                  <a:pt x="666497" y="838234"/>
                  <a:pt x="424731" y="1080000"/>
                  <a:pt x="126497" y="1080000"/>
                </a:cubicBezTo>
                <a:cubicBezTo>
                  <a:pt x="89218" y="1080000"/>
                  <a:pt x="52821" y="1076222"/>
                  <a:pt x="17668" y="1069029"/>
                </a:cubicBezTo>
                <a:lnTo>
                  <a:pt x="0" y="1063545"/>
                </a:lnTo>
                <a:lnTo>
                  <a:pt x="0" y="16455"/>
                </a:lnTo>
                <a:lnTo>
                  <a:pt x="17668" y="10971"/>
                </a:lnTo>
                <a:cubicBezTo>
                  <a:pt x="52821" y="3778"/>
                  <a:pt x="89218" y="0"/>
                  <a:pt x="126497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2940903-7865-4026-879C-CC1ADF91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4337" y="800983"/>
            <a:ext cx="4006800" cy="3788841"/>
            <a:chOff x="7762003" y="672385"/>
            <a:chExt cx="4006800" cy="3788841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82D1BD3-FFA8-4027-A890-672FDD8F7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8528803" y="672385"/>
              <a:ext cx="3240000" cy="3788841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96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BC5C6D9-8420-4B6F-A949-7B6565266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8572003" y="180004"/>
              <a:ext cx="1620000" cy="32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2CFC28-5F56-4F2C-A953-AB57C1CE5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386" y="5149126"/>
            <a:ext cx="762805" cy="734873"/>
            <a:chOff x="7950336" y="1300590"/>
            <a:chExt cx="762805" cy="734873"/>
          </a:xfrm>
        </p:grpSpPr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492EB854-02D8-4A9E-8BA5-5FEE21DD0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A1676C39-91DD-4843-8315-4285BA1E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B339FEEC-A688-4A3E-BA2C-8FC738A8A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742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D98AF9-6EB2-4262-BA48-678ABEE21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94"/>
          <a:stretch/>
        </p:blipFill>
        <p:spPr>
          <a:xfrm>
            <a:off x="2271503" y="9492"/>
            <a:ext cx="9920497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7394E8E-D6C8-4D22-87D0-413BA43AFA5A}"/>
              </a:ext>
            </a:extLst>
          </p:cNvPr>
          <p:cNvSpPr txBox="1">
            <a:spLocks/>
          </p:cNvSpPr>
          <p:nvPr/>
        </p:nvSpPr>
        <p:spPr>
          <a:xfrm rot="16200000">
            <a:off x="-2266004" y="3073658"/>
            <a:ext cx="6839016" cy="6917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52275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66004" y="3073658"/>
            <a:ext cx="6839016" cy="69170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23127-D9A3-4F62-ACCA-CA06F63B7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3"/>
          <a:stretch/>
        </p:blipFill>
        <p:spPr>
          <a:xfrm>
            <a:off x="2364309" y="18984"/>
            <a:ext cx="9827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26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66004" y="3073658"/>
            <a:ext cx="6839016" cy="69170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15C8-E40F-4457-AD05-A7927FE6D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7"/>
          <a:stretch/>
        </p:blipFill>
        <p:spPr>
          <a:xfrm>
            <a:off x="2341445" y="0"/>
            <a:ext cx="98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66004" y="3073658"/>
            <a:ext cx="6839016" cy="69170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4E9B9-349A-4F65-87E7-2C4DB793B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90"/>
          <a:stretch/>
        </p:blipFill>
        <p:spPr>
          <a:xfrm>
            <a:off x="2334435" y="0"/>
            <a:ext cx="9857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E753D60-ABDF-4E8E-A6C8-AE8EE635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66004" y="3073658"/>
            <a:ext cx="6839016" cy="691700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algn="ctr"/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818C3-2C59-4D3E-8B4A-5D7240719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9"/>
          <a:stretch/>
        </p:blipFill>
        <p:spPr>
          <a:xfrm>
            <a:off x="2341444" y="0"/>
            <a:ext cx="9850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25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884BF81-2479-4D5A-9CF8-B7FF05F7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701277" y="3013501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6F84B89-6F6E-4C13-BFF9-3DEB2F48B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29" y="-1"/>
            <a:ext cx="85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701277" y="3013501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776ED83-8A09-4421-AF98-3A1C27C2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32" y="-1"/>
            <a:ext cx="5398851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FE6EDBE-A373-420F-8E74-3C639A9A8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5" y="0"/>
            <a:ext cx="5163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6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5119283" y="0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A9AA81-C09C-40F2-8C77-B939D26F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8675"/>
            <a:ext cx="12192000" cy="60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5119283" y="0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D7F50B-8524-4E78-929D-17117A9E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159"/>
            <a:ext cx="12192000" cy="46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5119283" y="0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DF88FC-C7FC-4955-9441-7D2A2A7C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305"/>
            <a:ext cx="12181960" cy="57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137ED-30E6-42A4-A921-8AF13044CAB5}"/>
              </a:ext>
            </a:extLst>
          </p:cNvPr>
          <p:cNvSpPr txBox="1"/>
          <p:nvPr/>
        </p:nvSpPr>
        <p:spPr>
          <a:xfrm>
            <a:off x="5119283" y="0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BCE1BD-D19D-48A7-A519-1E88BAA81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188"/>
            <a:ext cx="12192000" cy="56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3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_2SEEDS">
      <a:dk1>
        <a:srgbClr val="000000"/>
      </a:dk1>
      <a:lt1>
        <a:srgbClr val="FFFFFF"/>
      </a:lt1>
      <a:dk2>
        <a:srgbClr val="23363E"/>
      </a:dk2>
      <a:lt2>
        <a:srgbClr val="E2E7E8"/>
      </a:lt2>
      <a:accent1>
        <a:srgbClr val="B1523B"/>
      </a:accent1>
      <a:accent2>
        <a:srgbClr val="C34D67"/>
      </a:accent2>
      <a:accent3>
        <a:srgbClr val="C3954D"/>
      </a:accent3>
      <a:accent4>
        <a:srgbClr val="3BB1A4"/>
      </a:accent4>
      <a:accent5>
        <a:srgbClr val="4D9FC3"/>
      </a:accent5>
      <a:accent6>
        <a:srgbClr val="3B5CB1"/>
      </a:accent6>
      <a:hlink>
        <a:srgbClr val="368EA3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155</Words>
  <Application>Microsoft Office PowerPoint</Application>
  <PresentationFormat>Widescreen</PresentationFormat>
  <Paragraphs>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Segoe UI Black</vt:lpstr>
      <vt:lpstr>Sitka Heading</vt:lpstr>
      <vt:lpstr>Source Sans Pro</vt:lpstr>
      <vt:lpstr>3DFloatVTI</vt:lpstr>
      <vt:lpstr>HỆ QUẢN TRỊ CƠ SỞ DỮ LIỆU</vt:lpstr>
      <vt:lpstr>TỔNG QUAN</vt:lpstr>
      <vt:lpstr>THÔNG TIN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TRIGGERS</vt:lpstr>
      <vt:lpstr>TRIGGERS</vt:lpstr>
      <vt:lpstr>TRIGGERS</vt:lpstr>
      <vt:lpstr>TRIGGERS</vt:lpstr>
      <vt:lpstr>TRIGGERS</vt:lpstr>
      <vt:lpstr>PowerPoint Presentation</vt:lpstr>
      <vt:lpstr>TRIGGERS</vt:lpstr>
      <vt:lpstr>TRIGGERS</vt:lpstr>
      <vt:lpstr>STORED PROCEDURES</vt:lpstr>
      <vt:lpstr>STORED  PROCEDURES</vt:lpstr>
      <vt:lpstr>STORED  PROCEDURES</vt:lpstr>
      <vt:lpstr>STORED  PROCEDURES</vt:lpstr>
      <vt:lpstr>STORED  PROCEDURES</vt:lpstr>
      <vt:lpstr>STORED  PROCEDURES</vt:lpstr>
      <vt:lpstr>STORED  PROCEDURES</vt:lpstr>
      <vt:lpstr>STORED  PROCEDURES</vt:lpstr>
      <vt:lpstr>STORED  PROCEDURES</vt:lpstr>
      <vt:lpstr>STORED  PROCEDURES</vt:lpstr>
      <vt:lpstr>STORED  PROCEDURES</vt:lpstr>
      <vt:lpstr>STORED PROCEDURES</vt:lpstr>
      <vt:lpstr>FUNCTIONS</vt:lpstr>
      <vt:lpstr>PowerPoint Presentation</vt:lpstr>
      <vt:lpstr>FUNCTIONS</vt:lpstr>
      <vt:lpstr>FUNCTIONS</vt:lpstr>
      <vt:lpstr>FUNCTIONS</vt:lpstr>
      <vt:lpstr>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QUẢN TRỊ CƠ SỞ DỮ LIỆU</dc:title>
  <dc:creator>Minh Tien</dc:creator>
  <cp:lastModifiedBy>Minh Tien</cp:lastModifiedBy>
  <cp:revision>55</cp:revision>
  <dcterms:created xsi:type="dcterms:W3CDTF">2020-12-23T05:33:39Z</dcterms:created>
  <dcterms:modified xsi:type="dcterms:W3CDTF">2020-12-25T18:24:38Z</dcterms:modified>
</cp:coreProperties>
</file>